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B63"/>
    <a:srgbClr val="CC0000"/>
    <a:srgbClr val="7A181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3953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56125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413456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87131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97204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93146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35635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65974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59553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36835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6234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1752-F43F-49A2-945A-A60D1A66CF1B}" type="datetimeFigureOut">
              <a:rPr lang="es-CL" smtClean="0"/>
              <a:pPr/>
              <a:t>17-06-2020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9E90-9675-404D-8DF1-4EE139F6F3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04206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blioteca virtual ofrecerá libros digitales gratis | El Periódic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49755"/>
            <a:ext cx="4291996" cy="277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08912" cy="2736304"/>
          </a:xfrm>
          <a:solidFill>
            <a:schemeClr val="bg1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bg2">
                    <a:lumMod val="50000"/>
                  </a:schemeClr>
                </a:solidFill>
                <a:latin typeface="Segoe Script" panose="030B0504020000000003" pitchFamily="66" charset="0"/>
              </a:rPr>
              <a:t>Miles de libros y lecturas para todas las edades.</a:t>
            </a:r>
          </a:p>
          <a:p>
            <a:r>
              <a:rPr lang="es-CL" b="1" dirty="0" smtClean="0">
                <a:solidFill>
                  <a:schemeClr val="bg2">
                    <a:lumMod val="50000"/>
                  </a:schemeClr>
                </a:solidFill>
                <a:latin typeface="Segoe Script" panose="030B0504020000000003" pitchFamily="66" charset="0"/>
              </a:rPr>
              <a:t>También para los apoderados </a:t>
            </a:r>
          </a:p>
          <a:p>
            <a:r>
              <a:rPr lang="es-CL" dirty="0" smtClean="0">
                <a:solidFill>
                  <a:srgbClr val="C00000"/>
                </a:solidFill>
                <a:latin typeface="Stencil" panose="040409050D0802020404" pitchFamily="82" charset="0"/>
              </a:rPr>
              <a:t>INGRESA A WWW.BDESCOLAR.MINEDUC.CL</a:t>
            </a:r>
            <a:endParaRPr lang="es-CL" dirty="0">
              <a:solidFill>
                <a:srgbClr val="C00000"/>
              </a:solidFill>
              <a:latin typeface="Stencil" panose="040409050D0802020404" pitchFamily="82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24936" cy="1656184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  <a:latin typeface="Jokerman" panose="04090605060D06020702" pitchFamily="82" charset="0"/>
              </a:rPr>
              <a:t>BIBLIOTECA DIGITAL </a:t>
            </a:r>
            <a:endParaRPr lang="es-CL" b="1" dirty="0">
              <a:solidFill>
                <a:schemeClr val="tx2"/>
              </a:solidFill>
              <a:latin typeface="Jokerman" panose="04090605060D06020702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89240"/>
            <a:ext cx="14192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72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rgbClr val="FFFF00"/>
            </a:solidFill>
          </a:ln>
        </p:spPr>
        <p:txBody>
          <a:bodyPr/>
          <a:lstStyle/>
          <a:p>
            <a:r>
              <a:rPr lang="es-CL" dirty="0" smtClean="0">
                <a:solidFill>
                  <a:schemeClr val="tx2"/>
                </a:solidFill>
                <a:latin typeface="Stencil" panose="040409050D0802020404" pitchFamily="82" charset="0"/>
              </a:rPr>
              <a:t>WWW.BDECOLAR.MINEDUC.CL</a:t>
            </a:r>
            <a:endParaRPr lang="es-CL" dirty="0">
              <a:solidFill>
                <a:schemeClr val="tx2"/>
              </a:solidFill>
              <a:latin typeface="Stencil" panose="040409050D0802020404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9942" y="1960241"/>
            <a:ext cx="8612538" cy="2332855"/>
          </a:xfrm>
          <a:solidFill>
            <a:srgbClr val="CC000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4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El Ministerio de Educación, implementó desde el año 2018 la Biblioteca Digital Escolar, que cuenta con más de 11.000 contenidos digitales para todos los estudiantes y sus familias, docentes y encargados de biblioteca (CRA)</a:t>
            </a:r>
            <a:endParaRPr lang="es-CL" sz="24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61248"/>
            <a:ext cx="14144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5" t="10197" b="6651"/>
          <a:stretch/>
        </p:blipFill>
        <p:spPr bwMode="auto">
          <a:xfrm>
            <a:off x="4788024" y="4437112"/>
            <a:ext cx="3707076" cy="2119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12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s-CL" dirty="0" smtClean="0">
                <a:solidFill>
                  <a:schemeClr val="tx2"/>
                </a:solidFill>
                <a:latin typeface="Stencil" panose="040409050D0802020404" pitchFamily="82" charset="0"/>
              </a:rPr>
              <a:t>WWW.BDECOLAR.MINEDUC.CL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709863"/>
          </a:xfrm>
          <a:solidFill>
            <a:srgbClr val="4C3B63"/>
          </a:solidFill>
          <a:ln w="19050">
            <a:noFill/>
            <a:prstDash val="lgDash"/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L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  Esta </a:t>
            </a:r>
            <a:r>
              <a:rPr lang="es-CL" b="1" dirty="0" err="1" smtClean="0">
                <a:solidFill>
                  <a:schemeClr val="bg1"/>
                </a:solidFill>
                <a:latin typeface="Bradley Hand ITC" panose="03070402050302030203" pitchFamily="66" charset="0"/>
              </a:rPr>
              <a:t>BDEscolar</a:t>
            </a:r>
            <a:r>
              <a:rPr lang="es-CL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 se complementa con una plataforma vinculada el Plan de Lectoescritura Digital (PLED) que permite la creación de clubes de lectura, entre profesores y estudiantes, entretenidas actividades para acompañar la lectura y permite el seguimiento del proceso lector a través de un panel de estadísticas.</a:t>
            </a:r>
            <a:endParaRPr lang="es-CL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849" y="4310063"/>
            <a:ext cx="3816350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73216"/>
            <a:ext cx="14144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70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s-CL" dirty="0">
                <a:solidFill>
                  <a:srgbClr val="C00000"/>
                </a:solidFill>
                <a:latin typeface="Stencil" panose="040409050D0802020404" pitchFamily="82" charset="0"/>
              </a:rPr>
              <a:t>WWW.BDECOLAR.MINEDUC.CL</a:t>
            </a:r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365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Esta plataforma tiene enormes beneficios para las familias, ahorrando tiempo y esfuerzo, ya que no será necesario adquirir los libros físicos de los planes lectores que diñen los profesores. Entre sus características están:</a:t>
            </a:r>
          </a:p>
          <a:p>
            <a:pPr marL="0" indent="0">
              <a:buNone/>
            </a:pPr>
            <a:endParaRPr lang="es-CL" b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Lectura en cualquier momento y en cualquier lugar, incluso en modo </a:t>
            </a:r>
            <a:r>
              <a:rPr lang="es-CL" b="1" dirty="0" err="1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offine</a:t>
            </a:r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.</a:t>
            </a:r>
          </a:p>
          <a:p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Lectura colaborativa entre todos los compañeros y compañeras de aula.</a:t>
            </a:r>
          </a:p>
          <a:p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Interacción con ejercicios, preguntas y videos.</a:t>
            </a:r>
          </a:p>
          <a:p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Desarrollo de la creatividad de escritura mediante la redacción de relatos.</a:t>
            </a:r>
          </a:p>
          <a:p>
            <a:r>
              <a:rPr lang="es-CL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Monitoreo en tiempo real de las actividades de tus hijos e hijas. Puedes registrar tu email para recibir reportes semanales.</a:t>
            </a:r>
            <a:endParaRPr lang="es-CL" b="1" dirty="0">
              <a:solidFill>
                <a:schemeClr val="tx2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24950"/>
            <a:ext cx="1414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Ordenador Portátil Con Los Libros Digitales, Concepto En Línea De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468" t="104272" r="5468" b="-72304"/>
          <a:stretch/>
        </p:blipFill>
        <p:spPr bwMode="auto">
          <a:xfrm>
            <a:off x="4355976" y="5924950"/>
            <a:ext cx="2280220" cy="155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Ordenador Portátil Con Los Libros Digitales, Concepto En Línea De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958" t="31091" r="12769" b="31818"/>
          <a:stretch/>
        </p:blipFill>
        <p:spPr bwMode="auto">
          <a:xfrm>
            <a:off x="3563888" y="5733256"/>
            <a:ext cx="2282569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23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273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217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BIBLIOTECA DIGITAL </vt:lpstr>
      <vt:lpstr>WWW.BDECOLAR.MINEDUC.CL</vt:lpstr>
      <vt:lpstr>WWW.BDECOLAR.MINEDUC.CL</vt:lpstr>
      <vt:lpstr>WWW.BDECOLAR.MINEDUC.CL</vt:lpstr>
      <vt:lpstr>Diapositiva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chaves fuenzalida</dc:creator>
  <cp:lastModifiedBy>Veronica</cp:lastModifiedBy>
  <cp:revision>10</cp:revision>
  <dcterms:created xsi:type="dcterms:W3CDTF">2020-06-16T21:39:10Z</dcterms:created>
  <dcterms:modified xsi:type="dcterms:W3CDTF">2020-06-17T21:17:25Z</dcterms:modified>
</cp:coreProperties>
</file>